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301" r:id="rId4"/>
    <p:sldId id="291" r:id="rId5"/>
    <p:sldId id="302" r:id="rId6"/>
    <p:sldId id="270" r:id="rId7"/>
    <p:sldId id="271" r:id="rId8"/>
    <p:sldId id="300" r:id="rId9"/>
    <p:sldId id="303" r:id="rId10"/>
    <p:sldId id="298" r:id="rId11"/>
    <p:sldId id="304" r:id="rId12"/>
    <p:sldId id="292" r:id="rId13"/>
    <p:sldId id="305" r:id="rId14"/>
    <p:sldId id="297" r:id="rId15"/>
    <p:sldId id="306" r:id="rId16"/>
    <p:sldId id="293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E3DB575-75EE-4D64-BE5C-F6F22F0C45FE}">
          <p14:sldIdLst>
            <p14:sldId id="268"/>
            <p14:sldId id="256"/>
            <p14:sldId id="301"/>
            <p14:sldId id="291"/>
            <p14:sldId id="302"/>
            <p14:sldId id="270"/>
            <p14:sldId id="271"/>
            <p14:sldId id="300"/>
            <p14:sldId id="303"/>
            <p14:sldId id="298"/>
            <p14:sldId id="304"/>
            <p14:sldId id="292"/>
            <p14:sldId id="305"/>
            <p14:sldId id="297"/>
            <p14:sldId id="306"/>
            <p14:sldId id="29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40D"/>
    <a:srgbClr val="A3630D"/>
    <a:srgbClr val="4028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230" autoAdjust="0"/>
    <p:restoredTop sz="94730" autoAdjust="0"/>
  </p:normalViewPr>
  <p:slideViewPr>
    <p:cSldViewPr>
      <p:cViewPr>
        <p:scale>
          <a:sx n="75" d="100"/>
          <a:sy n="75" d="100"/>
        </p:scale>
        <p:origin x="-266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339D-E7A5-45BC-93CC-593FFFCDDF47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18E3-FCC3-482B-8602-CBC2B698A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CE80-C5DF-4518-9DF3-B2EE432411E9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92F8-A780-47A6-9C6A-D788D9825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CB3B-902F-432F-80D9-BD3CA8483932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F5A1-58AA-42AC-B650-BF6C23B1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9041-2022-40EE-B7D1-0B5A7FEB9E94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580B-F490-4EC3-9313-755EC54AE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E1707-E3BF-4112-AC16-77514DB0F8F7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833E-4294-4B9C-9A30-302CC3C9C5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9F37-83E2-4F01-854A-68716B4CCC6F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3496-0AB0-4D93-A4FE-CD59B9377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B528-19C6-464E-A19E-338003886C29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D854-B48C-487B-8BCD-0B82016724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906A-26A9-430E-8EED-B096A082C604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E4B7-F5D0-479F-AF85-A5E4A1FB60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25C9-E6BD-44C8-ACF5-EC02849F2B8F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7941-1C60-4E7A-BFAB-92EDDE3CDF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FF001-4190-426D-8CB6-A0B0C1BB8CB2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6871-9612-41AD-A7F7-E59A0E786B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6BA3-D1F3-4E17-8A5B-14A122622B19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1885-6351-455F-A8B7-0218C992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090EB4-B440-461B-9B20-A5D44DC1AD61}" type="datetimeFigureOut">
              <a:rPr lang="ru-RU"/>
              <a:pPr>
                <a:defRPr/>
              </a:pPr>
              <a:t>17.10.2013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4EBB1A-9D5F-4B4C-A141-31F54FCA3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476250"/>
            <a:ext cx="7343775" cy="5545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5232"/>
            <a:ext cx="7306766" cy="1339552"/>
          </a:xfrm>
        </p:spPr>
        <p:txBody>
          <a:bodyPr/>
          <a:lstStyle/>
          <a:p>
            <a:pPr algn="ctr"/>
            <a:r>
              <a:rPr lang="ru-RU" b="1" dirty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Поездка в г. Красноярск на концерт, посвященный Международному дню пожилого человека</a:t>
            </a:r>
          </a:p>
        </p:txBody>
      </p:sp>
      <p:pic>
        <p:nvPicPr>
          <p:cNvPr id="3074" name="Picture 2" descr="D:\Мои файлы\Мои документы\МЕРОПРИЯТИЯ\день пожилого человека\2013\велелые старты 2013\SDC17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438023" cy="332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файлы\Мои документы\МЕРОПРИЯТИЯ\день пожилого человека\2013\велелые старты 2013\SDC175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352" y="3284984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638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00"/>
                            </p:stCondLst>
                            <p:childTnLst>
                              <p:par>
                                <p:cTn id="27" presetID="2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529380" cy="339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0296"/>
            <a:ext cx="383569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296"/>
            <a:ext cx="383817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536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823" y="116632"/>
            <a:ext cx="7124700" cy="1512168"/>
          </a:xfrm>
        </p:spPr>
        <p:txBody>
          <a:bodyPr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ВЫСТАВКА РАЗНОСОЛОВ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членов клуба «Обновление»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«СКАТЕРТЬ САМОБРАНКА»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098" name="Picture 2" descr="D:\Мои файлы\Рабочий стол\Новая папка\SDC17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5062"/>
            <a:ext cx="5328592" cy="341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файлы\Мои документы\МЕРОПРИЯТИЯ\день пожилого человека\2013\велелые старты 2013\SDC175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728785" cy="32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3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20" y="260648"/>
            <a:ext cx="3872531" cy="29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176464" cy="326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9"/>
            <a:ext cx="4032448" cy="289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70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4700" cy="936104"/>
          </a:xfrm>
        </p:spPr>
        <p:txBody>
          <a:bodyPr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Спортивная эстафета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«А ну-ка бабушки…»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7" name="Picture 3" descr="D:\Мои файлы\Мои документы\МЕРОПРИЯТИЯ\день пожилого человека\2013\велелые старты 2013\SDC17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247719" cy="31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файлы\Мои документы\МЕРОПРИЯТИЯ\день пожилого человека\2013\велелые старты 2013\SDC175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285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02856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06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268014"/>
            <a:ext cx="4680520" cy="345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982970" cy="302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032448" cy="302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621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8136904" cy="6408712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Не печальтесь, что идут года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И волосы со временем седеют.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Пусть будет молодой душа,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А души молодые не стареют.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Желаем Вам на много лет вперед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Тепла от всех, кто будет рядом!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И чувства, что душа поет,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И солнечных лучей в награду!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Неутомимо мчат года,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Их задержать не в нашей власти.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Так пусть же будет так всегда –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Чем больше лет, тем больше счастья</a:t>
            </a: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5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124700" cy="3456384"/>
          </a:xfrm>
        </p:spPr>
        <p:txBody>
          <a:bodyPr>
            <a:prstTxWarp prst="textInflate">
              <a:avLst>
                <a:gd name="adj" fmla="val 15443"/>
              </a:avLst>
            </a:prstTxWarp>
            <a:scene3d>
              <a:camera prst="perspectiveRelaxedModerately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CD640D"/>
                </a:solidFill>
                <a:effectLst>
                  <a:glow rad="330200">
                    <a:schemeClr val="bg1">
                      <a:alpha val="69000"/>
                    </a:schemeClr>
                  </a:glow>
                </a:effectLst>
                <a:latin typeface="Cambria" panose="02040503050406030204" pitchFamily="18" charset="0"/>
              </a:rPr>
              <a:t>БЛАГОДАРИМ </a:t>
            </a:r>
            <a:b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CD640D"/>
                </a:solidFill>
                <a:effectLst>
                  <a:glow rad="330200">
                    <a:schemeClr val="bg1">
                      <a:alpha val="69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CD640D"/>
                </a:solidFill>
                <a:effectLst>
                  <a:glow rad="330200">
                    <a:schemeClr val="bg1">
                      <a:alpha val="69000"/>
                    </a:schemeClr>
                  </a:glow>
                </a:effectLst>
                <a:latin typeface="Cambria" panose="02040503050406030204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116763" cy="280888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 flip="none" rotWithShape="1">
                  <a:gsLst>
                    <a:gs pos="25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1 ОКТЯБРЯ</a:t>
            </a:r>
            <a:br>
              <a:rPr lang="ru-RU" sz="4400" b="1" spc="50" dirty="0" smtClean="0">
                <a:ln w="11430"/>
                <a:gradFill flip="none" rotWithShape="1">
                  <a:gsLst>
                    <a:gs pos="25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400" b="1" spc="50" dirty="0" smtClean="0">
                <a:ln w="11430"/>
                <a:gradFill flip="none" rotWithShape="1">
                  <a:gsLst>
                    <a:gs pos="25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МЕЖДУНАРОДНЫЙ ДЕНЬ ПОЖИЛЫХ ЛЮДЕЙ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7116763" cy="862012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ru-RU" sz="3600" b="1" dirty="0" smtClean="0">
                <a:ln w="9525" cmpd="sng">
                  <a:solidFill>
                    <a:srgbClr val="402828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МБУ СО «КЦСОН «АБАНСКИЙ»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115616" y="6090000"/>
            <a:ext cx="7116763" cy="36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3600" b="1" dirty="0" smtClean="0">
                <a:ln w="9525" cmpd="sng">
                  <a:solidFill>
                    <a:srgbClr val="402828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 uiExpand="1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064896" cy="561662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>
              <a:lnSpc>
                <a:spcPct val="130000"/>
              </a:lnSpc>
              <a:buFont typeface="Wingdings 2" panose="05020102010507070707" pitchFamily="18" charset="2"/>
              <a:buChar char=""/>
            </a:pPr>
            <a:r>
              <a:rPr lang="ru-RU" sz="3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Кто </a:t>
            </a:r>
            <a:r>
              <a:rPr lang="ru-RU" sz="3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такой пожилой человек? </a:t>
            </a:r>
            <a:endParaRPr lang="ru-RU" sz="3400" b="1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30000"/>
              </a:lnSpc>
              <a:buFont typeface="Wingdings 2" panose="05020102010507070707" pitchFamily="18" charset="2"/>
              <a:buChar char=""/>
            </a:pPr>
            <a:r>
              <a:rPr lang="ru-RU" sz="3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Это </a:t>
            </a:r>
            <a:r>
              <a:rPr lang="ru-RU" sz="3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тот, кто доживает свой век? </a:t>
            </a:r>
            <a:endParaRPr lang="ru-RU" sz="3400" b="1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30000"/>
              </a:lnSpc>
              <a:buFont typeface="Wingdings 2" panose="05020102010507070707" pitchFamily="18" charset="2"/>
              <a:buChar char=""/>
            </a:pPr>
            <a:r>
              <a:rPr lang="ru-RU" sz="3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Тот</a:t>
            </a:r>
            <a:r>
              <a:rPr lang="ru-RU" sz="3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, кто жизнь умеет </a:t>
            </a:r>
            <a:r>
              <a:rPr lang="ru-RU" sz="3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ценить? </a:t>
            </a:r>
          </a:p>
          <a:p>
            <a:pPr algn="just">
              <a:lnSpc>
                <a:spcPct val="130000"/>
              </a:lnSpc>
              <a:buFont typeface="Wingdings 2" panose="05020102010507070707" pitchFamily="18" charset="2"/>
              <a:buChar char=""/>
            </a:pPr>
            <a:r>
              <a:rPr lang="ru-RU" sz="3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Кто </a:t>
            </a:r>
            <a:r>
              <a:rPr lang="ru-RU" sz="3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умеет, и прощать и любить? </a:t>
            </a:r>
            <a:endParaRPr lang="ru-RU" sz="3400" b="1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30000"/>
              </a:lnSpc>
              <a:buFont typeface="Wingdings 2" panose="05020102010507070707" pitchFamily="18" charset="2"/>
              <a:buChar char=""/>
            </a:pPr>
            <a:r>
              <a:rPr lang="ru-RU" sz="3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Ну</a:t>
            </a:r>
            <a:r>
              <a:rPr lang="ru-RU" sz="3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, а может это кладезь ума? </a:t>
            </a:r>
            <a:endParaRPr lang="ru-RU" sz="3400" b="1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30000"/>
              </a:lnSpc>
              <a:buFont typeface="Wingdings 2" panose="05020102010507070707" pitchFamily="18" charset="2"/>
              <a:buChar char=""/>
            </a:pPr>
            <a:r>
              <a:rPr lang="ru-RU" sz="3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Ведь </a:t>
            </a:r>
            <a:r>
              <a:rPr lang="ru-RU" sz="3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учителем была ЖИЗНЬ сама!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1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188641"/>
            <a:ext cx="7124700" cy="936103"/>
          </a:xfrm>
        </p:spPr>
        <p:txBody>
          <a:bodyPr/>
          <a:lstStyle/>
          <a:p>
            <a:pPr algn="ctr"/>
            <a:r>
              <a:rPr lang="ru-RU" b="1" dirty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79400">
                    <a:schemeClr val="bg1">
                      <a:alpha val="79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Подарки  пенсионерам и долгожителям</a:t>
            </a:r>
          </a:p>
        </p:txBody>
      </p:sp>
      <p:pic>
        <p:nvPicPr>
          <p:cNvPr id="2053" name="Picture 5" descr="\\Заведующая№1\сетевая\ТАБЕЛЬ\фото на вручение подарков 1.10.2013\DSCN1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Заведующая№1\сетевая\ТАБЕЛЬ\фото на вручение подарков 1.10.2013\DSCN1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31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066087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352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7196">
            <a:off x="784536" y="561431"/>
            <a:ext cx="3518666" cy="588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\\Заведующая№1\сетевая\13 09 12 осенние забавы\SDC1476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635896" y="3068960"/>
            <a:ext cx="4818807" cy="3553495"/>
          </a:xfrm>
        </p:spPr>
      </p:pic>
      <p:pic>
        <p:nvPicPr>
          <p:cNvPr id="1027" name="Picture 3" descr="\\Заведующая№1\сетевая\ТАБЕЛЬ\фото на вручение подарков 1.10.2013\DSCN1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4035">
            <a:off x="4904002" y="558582"/>
            <a:ext cx="3614872" cy="387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009650" y="1"/>
            <a:ext cx="7124700" cy="1412775"/>
          </a:xfrm>
        </p:spPr>
        <p:txBody>
          <a:bodyPr/>
          <a:lstStyle/>
          <a:p>
            <a:pPr algn="ctr"/>
            <a:r>
              <a:rPr lang="ru-RU" sz="4000" b="1" dirty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Фотовыставка </a:t>
            </a:r>
            <a:br>
              <a:rPr lang="ru-RU" sz="4000" b="1" dirty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ru-RU" sz="4000" b="1" dirty="0">
                <a:ln w="12700">
                  <a:solidFill>
                    <a:srgbClr val="402828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« Нам года не беда…»</a:t>
            </a:r>
          </a:p>
        </p:txBody>
      </p:sp>
      <p:pic>
        <p:nvPicPr>
          <p:cNvPr id="3074" name="Picture 2" descr="D:\Мои файлы\Рабочий стол\фото\SDC15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5933">
            <a:off x="673195" y="1935847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файлы\Рабочий стол\фото\SDC152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97548">
            <a:off x="4805465" y="173952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файлы\Рабочий стол\фото\SDC152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36706"/>
            <a:ext cx="5187182" cy="22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и файлы\Рабочий стол\фото\SDC152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5606">
            <a:off x="826102" y="3791538"/>
            <a:ext cx="3480594" cy="26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Мои файлы\Мои документы\МЕРОПРИЯТИЯ\день пожилого человека\2013\ВЫСТАВКА  1 окт\SDC113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9649" y="1110015"/>
            <a:ext cx="3466567" cy="26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ои файлы\Мои документы\МЕРОПРИЯТИЯ\день пожилого человека\2013\ВЫСТАВКА  1 окт\SDC141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3704" y="4293096"/>
            <a:ext cx="3240360" cy="22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Мои файлы\Мои документы\МЕРОПРИЯТИЯ\день пожилого человека\2013\ВЫСТАВКА  1 окт\SDC144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922" y="361307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Мои файлы\Мои документы\МЕРОПРИЯТИЯ\день пожилого человека\2013\ВЫСТАВКА  1 окт\Фото08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3139"/>
            <a:ext cx="2573840" cy="21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Мои файлы\Мои документы\МЕРОПРИЯТИЯ\день пожилого человека\2013\ВЫСТАВКА  1 окт\SDC166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94" y="133139"/>
            <a:ext cx="3026154" cy="22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386138"/>
            <a:ext cx="249237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64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74" y="116632"/>
            <a:ext cx="2592288" cy="29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241" y="515328"/>
            <a:ext cx="3341957" cy="24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74" y="4005064"/>
            <a:ext cx="3480445" cy="259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88143"/>
            <a:ext cx="4149600" cy="31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160594" cy="38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093029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648</TotalTime>
  <Words>150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Слайд 1</vt:lpstr>
      <vt:lpstr>       1 ОКТЯБРЯ МЕЖДУНАРОДНЫЙ ДЕНЬ ПОЖИЛЫХ ЛЮДЕЙ</vt:lpstr>
      <vt:lpstr>Слайд 3</vt:lpstr>
      <vt:lpstr>Подарки  пенсионерам и долгожителям</vt:lpstr>
      <vt:lpstr>Слайд 5</vt:lpstr>
      <vt:lpstr>Слайд 6</vt:lpstr>
      <vt:lpstr>Фотовыставка  « Нам года не беда…»</vt:lpstr>
      <vt:lpstr>Слайд 8</vt:lpstr>
      <vt:lpstr>Слайд 9</vt:lpstr>
      <vt:lpstr>Поездка в г. Красноярск на концерт, посвященный Международному дню пожилого человека</vt:lpstr>
      <vt:lpstr>Слайд 11</vt:lpstr>
      <vt:lpstr>ВЫСТАВКА РАЗНОСОЛОВ  членов клуба «Обновление» «СКАТЕРТЬ САМОБРАНКА»</vt:lpstr>
      <vt:lpstr>Слайд 13</vt:lpstr>
      <vt:lpstr>Спортивная эстафета  «А ну-ка бабушки…»</vt:lpstr>
      <vt:lpstr>Слайд 15</vt:lpstr>
      <vt:lpstr>Слайд 16</vt:lpstr>
      <vt:lpstr>БЛАГОДАРИМ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забавы 2012 спортивно-интеллектуальная  эстафета</dc:title>
  <dc:creator>Татьяна</dc:creator>
  <cp:lastModifiedBy>Admin</cp:lastModifiedBy>
  <cp:revision>53</cp:revision>
  <dcterms:created xsi:type="dcterms:W3CDTF">2012-10-08T03:33:14Z</dcterms:created>
  <dcterms:modified xsi:type="dcterms:W3CDTF">2013-10-17T07:12:33Z</dcterms:modified>
</cp:coreProperties>
</file>